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4" r:id="rId9"/>
    <p:sldId id="265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F2C-BFE7-4E37-AA9F-090021D300BD}" type="datetimeFigureOut">
              <a:rPr lang="es-CO" smtClean="0"/>
              <a:pPr/>
              <a:t>24/09/2012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E98-777A-4169-90EB-6E2D3362924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F2C-BFE7-4E37-AA9F-090021D300BD}" type="datetimeFigureOut">
              <a:rPr lang="es-CO" smtClean="0"/>
              <a:pPr/>
              <a:t>24/09/2012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E98-777A-4169-90EB-6E2D3362924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F2C-BFE7-4E37-AA9F-090021D300BD}" type="datetimeFigureOut">
              <a:rPr lang="es-CO" smtClean="0"/>
              <a:pPr/>
              <a:t>24/09/2012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E98-777A-4169-90EB-6E2D3362924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F2C-BFE7-4E37-AA9F-090021D300BD}" type="datetimeFigureOut">
              <a:rPr lang="es-CO" smtClean="0"/>
              <a:pPr/>
              <a:t>24/09/2012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E98-777A-4169-90EB-6E2D3362924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F2C-BFE7-4E37-AA9F-090021D300BD}" type="datetimeFigureOut">
              <a:rPr lang="es-CO" smtClean="0"/>
              <a:pPr/>
              <a:t>24/09/2012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E98-777A-4169-90EB-6E2D3362924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F2C-BFE7-4E37-AA9F-090021D300BD}" type="datetimeFigureOut">
              <a:rPr lang="es-CO" smtClean="0"/>
              <a:pPr/>
              <a:t>24/09/2012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E98-777A-4169-90EB-6E2D3362924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F2C-BFE7-4E37-AA9F-090021D300BD}" type="datetimeFigureOut">
              <a:rPr lang="es-CO" smtClean="0"/>
              <a:pPr/>
              <a:t>24/09/2012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E98-777A-4169-90EB-6E2D3362924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F2C-BFE7-4E37-AA9F-090021D300BD}" type="datetimeFigureOut">
              <a:rPr lang="es-CO" smtClean="0"/>
              <a:pPr/>
              <a:t>24/09/2012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E98-777A-4169-90EB-6E2D3362924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F2C-BFE7-4E37-AA9F-090021D300BD}" type="datetimeFigureOut">
              <a:rPr lang="es-CO" smtClean="0"/>
              <a:pPr/>
              <a:t>24/09/2012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E98-777A-4169-90EB-6E2D3362924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F2C-BFE7-4E37-AA9F-090021D300BD}" type="datetimeFigureOut">
              <a:rPr lang="es-CO" smtClean="0"/>
              <a:pPr/>
              <a:t>24/09/2012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E98-777A-4169-90EB-6E2D3362924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1F2C-BFE7-4E37-AA9F-090021D300BD}" type="datetimeFigureOut">
              <a:rPr lang="es-CO" smtClean="0"/>
              <a:pPr/>
              <a:t>24/09/2012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E98-777A-4169-90EB-6E2D3362924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1F2C-BFE7-4E37-AA9F-090021D300BD}" type="datetimeFigureOut">
              <a:rPr lang="es-CO" smtClean="0"/>
              <a:pPr/>
              <a:t>24/09/2012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0EE98-777A-4169-90EB-6E2D3362924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TUTORIAL PARA PARTICIPAR EN UN FORO VIRTUAL</a:t>
            </a:r>
            <a:endParaRPr lang="es-C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7572428" cy="42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000" dirty="0" smtClean="0"/>
              <a:t>PRIMERO-- Regístrate</a:t>
            </a:r>
            <a:endParaRPr lang="es-CO" sz="2000" dirty="0"/>
          </a:p>
        </p:txBody>
      </p:sp>
      <p:sp>
        <p:nvSpPr>
          <p:cNvPr id="5" name="4 Elipse"/>
          <p:cNvSpPr/>
          <p:nvPr/>
        </p:nvSpPr>
        <p:spPr>
          <a:xfrm>
            <a:off x="1928794" y="2857496"/>
            <a:ext cx="500066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6 Conector recto de flecha"/>
          <p:cNvCxnSpPr/>
          <p:nvPr/>
        </p:nvCxnSpPr>
        <p:spPr>
          <a:xfrm rot="10800000" flipV="1">
            <a:off x="2178828" y="1071545"/>
            <a:ext cx="2536051" cy="1857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813202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000" dirty="0" smtClean="0"/>
              <a:t>SEGUNDO- Acepta los términos y condiciones</a:t>
            </a:r>
            <a:endParaRPr lang="es-CO" sz="2000" dirty="0"/>
          </a:p>
        </p:txBody>
      </p:sp>
      <p:sp>
        <p:nvSpPr>
          <p:cNvPr id="5" name="4 Elipse"/>
          <p:cNvSpPr/>
          <p:nvPr/>
        </p:nvSpPr>
        <p:spPr>
          <a:xfrm>
            <a:off x="3571868" y="5786454"/>
            <a:ext cx="185738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6 Conector recto de flecha"/>
          <p:cNvCxnSpPr>
            <a:endCxn id="5" idx="0"/>
          </p:cNvCxnSpPr>
          <p:nvPr/>
        </p:nvCxnSpPr>
        <p:spPr>
          <a:xfrm rot="16200000" flipH="1">
            <a:off x="1714480" y="3000372"/>
            <a:ext cx="471490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82802" cy="460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1400" dirty="0" smtClean="0"/>
              <a:t>Tercero—en </a:t>
            </a:r>
            <a:r>
              <a:rPr lang="es-CO" sz="1600" b="1" dirty="0" smtClean="0"/>
              <a:t>username</a:t>
            </a:r>
            <a:r>
              <a:rPr lang="es-CO" sz="1600" dirty="0" smtClean="0"/>
              <a:t> </a:t>
            </a:r>
            <a:r>
              <a:rPr lang="es-CO" sz="1400" dirty="0" smtClean="0"/>
              <a:t>escribe (primer nombre + primer apellido + curso ejemplo 5a); en </a:t>
            </a:r>
            <a:r>
              <a:rPr lang="es-CO" sz="1800" b="1" dirty="0" smtClean="0"/>
              <a:t>email</a:t>
            </a:r>
            <a:r>
              <a:rPr lang="es-CO" sz="1800" dirty="0" smtClean="0"/>
              <a:t> </a:t>
            </a:r>
            <a:r>
              <a:rPr lang="es-CO" sz="1400" dirty="0" smtClean="0"/>
              <a:t>escribe tu correo personal o institucional; En </a:t>
            </a:r>
            <a:r>
              <a:rPr lang="es-CO" sz="1800" b="1" dirty="0" smtClean="0"/>
              <a:t>password</a:t>
            </a:r>
            <a:r>
              <a:rPr lang="es-CO" sz="1800" dirty="0" smtClean="0"/>
              <a:t> </a:t>
            </a:r>
            <a:r>
              <a:rPr lang="es-CO" sz="1400" dirty="0" smtClean="0"/>
              <a:t>escribe la contraseña y repítela nuevamente; luego escribe el código de </a:t>
            </a:r>
            <a:r>
              <a:rPr lang="es-CO" sz="1600" b="1" dirty="0" smtClean="0"/>
              <a:t>verification</a:t>
            </a:r>
            <a:r>
              <a:rPr lang="es-CO" sz="1400" dirty="0" smtClean="0"/>
              <a:t>. Por ultimo da clic en </a:t>
            </a:r>
            <a:r>
              <a:rPr lang="es-CO" sz="1800" b="1" dirty="0" smtClean="0"/>
              <a:t>register</a:t>
            </a:r>
            <a:r>
              <a:rPr lang="es-CO" sz="1400" dirty="0" smtClean="0"/>
              <a:t>.</a:t>
            </a:r>
            <a:endParaRPr lang="es-CO" sz="1400" dirty="0"/>
          </a:p>
        </p:txBody>
      </p:sp>
      <p:sp>
        <p:nvSpPr>
          <p:cNvPr id="5" name="4 Elipse"/>
          <p:cNvSpPr/>
          <p:nvPr/>
        </p:nvSpPr>
        <p:spPr>
          <a:xfrm>
            <a:off x="3143240" y="2786058"/>
            <a:ext cx="3357586" cy="33575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6 Conector recto de flecha"/>
          <p:cNvCxnSpPr>
            <a:endCxn id="5" idx="0"/>
          </p:cNvCxnSpPr>
          <p:nvPr/>
        </p:nvCxnSpPr>
        <p:spPr>
          <a:xfrm rot="5400000">
            <a:off x="4089795" y="2018101"/>
            <a:ext cx="150019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7928677" cy="445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400" dirty="0" smtClean="0"/>
              <a:t>Cuarto--  recuerda que el programa te saluda cuando ya estas registrado o en su defecto cuando quieres entrar a participar en el foro– podríamos decir que ya estas logueado  y puedes continuar.</a:t>
            </a:r>
            <a:br>
              <a:rPr lang="es-CO" sz="1400" dirty="0" smtClean="0"/>
            </a:br>
            <a:r>
              <a:rPr lang="es-CO" sz="1400" dirty="0" smtClean="0"/>
              <a:t> </a:t>
            </a:r>
            <a:endParaRPr lang="es-CO" sz="1400" dirty="0"/>
          </a:p>
        </p:txBody>
      </p:sp>
      <p:sp>
        <p:nvSpPr>
          <p:cNvPr id="5" name="4 Elipse"/>
          <p:cNvSpPr/>
          <p:nvPr/>
        </p:nvSpPr>
        <p:spPr>
          <a:xfrm>
            <a:off x="571472" y="2500306"/>
            <a:ext cx="185738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6 Conector recto de flecha"/>
          <p:cNvCxnSpPr>
            <a:endCxn id="5" idx="0"/>
          </p:cNvCxnSpPr>
          <p:nvPr/>
        </p:nvCxnSpPr>
        <p:spPr>
          <a:xfrm rot="10800000" flipV="1">
            <a:off x="1500166" y="1071546"/>
            <a:ext cx="3071834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91641"/>
            <a:ext cx="7715303" cy="433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400" dirty="0" smtClean="0"/>
              <a:t>quinto-  Ahora si  das clic a </a:t>
            </a:r>
            <a:r>
              <a:rPr lang="es-CO" sz="1800" b="1" dirty="0" smtClean="0"/>
              <a:t>general discussion </a:t>
            </a:r>
            <a:r>
              <a:rPr lang="es-CO" sz="1400" dirty="0" smtClean="0"/>
              <a:t>tu podrás crear  un foro virtual y/o participar en alguno de los que ya se encuentran creados.</a:t>
            </a:r>
            <a:br>
              <a:rPr lang="es-CO" sz="1400" dirty="0" smtClean="0"/>
            </a:br>
            <a:r>
              <a:rPr lang="es-CO" sz="1400" dirty="0" smtClean="0"/>
              <a:t> </a:t>
            </a:r>
            <a:endParaRPr lang="es-CO" sz="1400" dirty="0"/>
          </a:p>
        </p:txBody>
      </p:sp>
      <p:sp>
        <p:nvSpPr>
          <p:cNvPr id="5" name="4 Elipse"/>
          <p:cNvSpPr/>
          <p:nvPr/>
        </p:nvSpPr>
        <p:spPr>
          <a:xfrm>
            <a:off x="928662" y="4000504"/>
            <a:ext cx="185738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6 Conector recto de flecha"/>
          <p:cNvCxnSpPr>
            <a:endCxn id="5" idx="0"/>
          </p:cNvCxnSpPr>
          <p:nvPr/>
        </p:nvCxnSpPr>
        <p:spPr>
          <a:xfrm rot="5400000">
            <a:off x="1714480" y="1285860"/>
            <a:ext cx="2857520" cy="2571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400" dirty="0" smtClean="0"/>
              <a:t>Ahora deben escoger el tema El bestseller</a:t>
            </a:r>
            <a:endParaRPr lang="es-CO" sz="1400" dirty="0"/>
          </a:p>
        </p:txBody>
      </p:sp>
      <p:sp>
        <p:nvSpPr>
          <p:cNvPr id="9" name="8 Elipse"/>
          <p:cNvSpPr/>
          <p:nvPr/>
        </p:nvSpPr>
        <p:spPr>
          <a:xfrm>
            <a:off x="1571604" y="3929066"/>
            <a:ext cx="1214446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8" name="7 Conector recto"/>
          <p:cNvCxnSpPr/>
          <p:nvPr/>
        </p:nvCxnSpPr>
        <p:spPr>
          <a:xfrm rot="5400000" flipH="1" flipV="1">
            <a:off x="2071670" y="1643050"/>
            <a:ext cx="2786082" cy="192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7500990" cy="421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400" dirty="0" smtClean="0"/>
              <a:t>Aquí aparece el foro de la Profesora Haidibe, para participar lo único que debes hacer es dar clic en </a:t>
            </a:r>
            <a:r>
              <a:rPr lang="es-CO" sz="1800" b="1" dirty="0" err="1" smtClean="0"/>
              <a:t>reply</a:t>
            </a:r>
            <a:r>
              <a:rPr lang="es-CO" sz="1800" b="1" dirty="0" smtClean="0"/>
              <a:t> </a:t>
            </a:r>
            <a:endParaRPr lang="es-CO" sz="1400" b="1" dirty="0"/>
          </a:p>
        </p:txBody>
      </p:sp>
      <p:sp>
        <p:nvSpPr>
          <p:cNvPr id="5" name="4 Elipse"/>
          <p:cNvSpPr/>
          <p:nvPr/>
        </p:nvSpPr>
        <p:spPr>
          <a:xfrm>
            <a:off x="4786314" y="3500438"/>
            <a:ext cx="100013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6 Conector recto de flecha"/>
          <p:cNvCxnSpPr/>
          <p:nvPr/>
        </p:nvCxnSpPr>
        <p:spPr>
          <a:xfrm rot="16200000" flipH="1">
            <a:off x="3857620" y="2143116"/>
            <a:ext cx="235745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73" y="1500174"/>
            <a:ext cx="864027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400" dirty="0" smtClean="0"/>
              <a:t>Ahora solo debes escribir tu mensaje, utilizar unos emoticones y posiblemente cambiar el titulo de tal manera que tu respuesta este enmarcada por una frase. Por ultimo da clic en </a:t>
            </a:r>
            <a:r>
              <a:rPr lang="es-CO" sz="1800" b="1" dirty="0" smtClean="0"/>
              <a:t>post</a:t>
            </a:r>
            <a:r>
              <a:rPr lang="es-CO" sz="1400" dirty="0" smtClean="0"/>
              <a:t/>
            </a:r>
            <a:br>
              <a:rPr lang="es-CO" sz="1400" dirty="0" smtClean="0"/>
            </a:br>
            <a:r>
              <a:rPr lang="es-CO" sz="1400" dirty="0" smtClean="0"/>
              <a:t/>
            </a:r>
            <a:br>
              <a:rPr lang="es-CO" sz="1400" dirty="0" smtClean="0"/>
            </a:br>
            <a:endParaRPr lang="es-CO" sz="1400" b="1" dirty="0"/>
          </a:p>
        </p:txBody>
      </p:sp>
      <p:sp>
        <p:nvSpPr>
          <p:cNvPr id="5" name="4 Elipse"/>
          <p:cNvSpPr/>
          <p:nvPr/>
        </p:nvSpPr>
        <p:spPr>
          <a:xfrm rot="10800000" flipV="1">
            <a:off x="1428728" y="3286124"/>
            <a:ext cx="6429420" cy="32147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6 Conector recto de flecha"/>
          <p:cNvCxnSpPr>
            <a:endCxn id="5" idx="0"/>
          </p:cNvCxnSpPr>
          <p:nvPr/>
        </p:nvCxnSpPr>
        <p:spPr>
          <a:xfrm rot="16200000" flipH="1">
            <a:off x="3107521" y="1750207"/>
            <a:ext cx="228601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184</Words>
  <Application>Microsoft Office PowerPoint</Application>
  <PresentationFormat>Presentación en pantalla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TUTORIAL PARA PARTICIPAR EN UN FORO VIRTUAL</vt:lpstr>
      <vt:lpstr>PRIMERO-- Regístrate</vt:lpstr>
      <vt:lpstr>SEGUNDO- Acepta los términos y condiciones</vt:lpstr>
      <vt:lpstr>Tercero—en username escribe (primer nombre + primer apellido + curso ejemplo 5a); en email escribe tu correo personal o institucional; En password escribe la contraseña y repítela nuevamente; luego escribe el código de verification. Por ultimo da clic en register.</vt:lpstr>
      <vt:lpstr>Cuarto--  recuerda que el programa te saluda cuando ya estas registrado o en su defecto cuando quieres entrar a participar en el foro– podríamos decir que ya estas logueado  y puedes continuar.  </vt:lpstr>
      <vt:lpstr>quinto-  Ahora si  das clic a general discussion tu podrás crear  un foro virtual y/o participar en alguno de los que ya se encuentran creados.  </vt:lpstr>
      <vt:lpstr>Ahora deben escoger el tema El bestseller</vt:lpstr>
      <vt:lpstr>Aquí aparece el foro de la Profesora Haidibe, para participar lo único que debes hacer es dar clic en reply </vt:lpstr>
      <vt:lpstr>Ahora solo debes escribir tu mensaje, utilizar unos emoticones y posiblemente cambiar el titulo de tal manera que tu respuesta este enmarcada por una frase. Por ultimo da clic en post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Alejandro2013</dc:creator>
  <cp:lastModifiedBy>Alejandro2013</cp:lastModifiedBy>
  <cp:revision>5</cp:revision>
  <dcterms:created xsi:type="dcterms:W3CDTF">2012-08-27T21:25:30Z</dcterms:created>
  <dcterms:modified xsi:type="dcterms:W3CDTF">2012-09-24T20:55:04Z</dcterms:modified>
</cp:coreProperties>
</file>